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3" r:id="rId11"/>
    <p:sldId id="268" r:id="rId12"/>
    <p:sldId id="266" r:id="rId13"/>
    <p:sldId id="267" r:id="rId14"/>
    <p:sldId id="269" r:id="rId15"/>
    <p:sldId id="271" r:id="rId16"/>
    <p:sldId id="274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24" autoAdjust="0"/>
  </p:normalViewPr>
  <p:slideViewPr>
    <p:cSldViewPr>
      <p:cViewPr varScale="1">
        <p:scale>
          <a:sx n="54" d="100"/>
          <a:sy n="54" d="100"/>
        </p:scale>
        <p:origin x="-10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A6D0F-478F-4254-9C41-B78A22624AF4}" type="datetimeFigureOut">
              <a:rPr lang="pt-BR" smtClean="0"/>
              <a:pPr/>
              <a:t>18/10/2011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F5AAD-62DE-42F7-A54F-030E425F3F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43D13-F888-4250-AC32-B3AC88F0660C}" type="datetimeFigureOut">
              <a:rPr lang="pt-BR" smtClean="0"/>
              <a:pPr/>
              <a:t>18/10/2011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B68DF-33BA-47A0-A870-9713EE3C27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B68DF-33BA-47A0-A870-9713EE3C2729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DCD1F2-EA57-40BC-BCB9-299D87FB4EE7}" type="datetimeFigureOut">
              <a:rPr lang="pt-BR" smtClean="0"/>
              <a:pPr/>
              <a:t>18/10/2011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18/10/2011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18/10/2011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18/10/2011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18/10/2011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18/10/2011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18/10/2011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18/10/2011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18/10/2011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18/10/2011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DCD1F2-EA57-40BC-BCB9-299D87FB4EE7}" type="datetimeFigureOut">
              <a:rPr lang="pt-BR" smtClean="0"/>
              <a:pPr/>
              <a:t>18/10/2011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DCD1F2-EA57-40BC-BCB9-299D87FB4EE7}" type="datetimeFigureOut">
              <a:rPr lang="pt-BR" smtClean="0"/>
              <a:pPr/>
              <a:t>18/10/2011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AUDIÊNCIA PÚBLICA DA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3º TRIMESTRE 2011</a:t>
            </a:r>
          </a:p>
          <a:p>
            <a:r>
              <a:rPr lang="pt-BR" sz="1800" dirty="0" smtClean="0"/>
              <a:t>JULHO A SETEMBRO</a:t>
            </a:r>
          </a:p>
          <a:p>
            <a:r>
              <a:rPr lang="pt-BR" sz="1800" dirty="0" smtClean="0"/>
              <a:t>LEI Nº 8.689/93 ART. 12</a:t>
            </a:r>
            <a:endParaRPr lang="pt-BR" sz="1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HOSPITAL FREI ROGÉRIO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SETEMBRO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Quantidade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EXAMES DE RAIO-X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Função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Profissional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Médico da família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Dr. Marcelo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Enfermeira do PSF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Enf. Deise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Técnico</a:t>
                      </a:r>
                      <a:r>
                        <a:rPr lang="pt-BR" baseline="0" dirty="0" smtClean="0"/>
                        <a:t> em Enfermagem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Tec.</a:t>
                      </a:r>
                      <a:r>
                        <a:rPr lang="pt-BR" baseline="0" dirty="0" smtClean="0"/>
                        <a:t> Sandra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Cirurgião Dentista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Dent</a:t>
                      </a:r>
                      <a:r>
                        <a:rPr lang="pt-BR" dirty="0" smtClean="0"/>
                        <a:t>. </a:t>
                      </a:r>
                      <a:r>
                        <a:rPr lang="pt-BR" dirty="0" err="1" smtClean="0"/>
                        <a:t>Kellyn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Aux</a:t>
                      </a:r>
                      <a:r>
                        <a:rPr lang="pt-BR" dirty="0" smtClean="0"/>
                        <a:t>. Cons.Dentário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Aux</a:t>
                      </a:r>
                      <a:r>
                        <a:rPr lang="pt-BR" dirty="0" smtClean="0"/>
                        <a:t>.Enf. </a:t>
                      </a:r>
                      <a:r>
                        <a:rPr lang="pt-BR" dirty="0" err="1" smtClean="0"/>
                        <a:t>Marinês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Agentes</a:t>
                      </a:r>
                      <a:r>
                        <a:rPr lang="pt-BR" baseline="0" dirty="0" smtClean="0"/>
                        <a:t> Comunitários de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Liandro</a:t>
                      </a:r>
                      <a:r>
                        <a:rPr lang="pt-BR" dirty="0" smtClean="0"/>
                        <a:t>, Silvana, </a:t>
                      </a:r>
                      <a:r>
                        <a:rPr lang="pt-BR" dirty="0" err="1" smtClean="0"/>
                        <a:t>Erica</a:t>
                      </a:r>
                      <a:r>
                        <a:rPr lang="pt-BR" dirty="0" smtClean="0"/>
                        <a:t>, </a:t>
                      </a:r>
                      <a:r>
                        <a:rPr lang="pt-BR" dirty="0" err="1" smtClean="0"/>
                        <a:t>Veronica</a:t>
                      </a:r>
                      <a:r>
                        <a:rPr lang="pt-BR" dirty="0" smtClean="0"/>
                        <a:t>, </a:t>
                      </a:r>
                      <a:r>
                        <a:rPr lang="pt-BR" dirty="0" err="1" smtClean="0"/>
                        <a:t>Soeli</a:t>
                      </a:r>
                      <a:r>
                        <a:rPr lang="pt-BR" dirty="0" smtClean="0"/>
                        <a:t>, </a:t>
                      </a:r>
                      <a:r>
                        <a:rPr lang="pt-BR" dirty="0" err="1" smtClean="0"/>
                        <a:t>Lucimar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PSF – PROGRAMA SAÚDE DA FAMÍLIA</a:t>
            </a:r>
            <a:br>
              <a:rPr lang="pt-BR" sz="2800" dirty="0" smtClean="0"/>
            </a:br>
            <a:r>
              <a:rPr lang="pt-BR" sz="2800" dirty="0" smtClean="0"/>
              <a:t>EQUIPE</a:t>
            </a:r>
            <a:endParaRPr lang="pt-BR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0618"/>
                <a:gridCol w="1071570"/>
                <a:gridCol w="1166948"/>
                <a:gridCol w="10904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SET.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Visita</a:t>
                      </a:r>
                      <a:r>
                        <a:rPr lang="pt-BR" baseline="0" dirty="0" smtClean="0"/>
                        <a:t> domiciliar – Agentes Comunitários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Visitas Médico PSF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Visitas Enfermeira PSF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Visitas Profissional</a:t>
                      </a:r>
                      <a:r>
                        <a:rPr lang="pt-BR" baseline="0" dirty="0" smtClean="0"/>
                        <a:t> de Nível Médio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Reuniões Equipe PSF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Atividades</a:t>
                      </a:r>
                      <a:r>
                        <a:rPr lang="pt-BR" baseline="0" dirty="0" smtClean="0"/>
                        <a:t> Educativas (palestras)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PSF – PROGRAMA SAÚDE DA FAMÍLIA</a:t>
            </a:r>
            <a:endParaRPr lang="pt-BR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720"/>
                <a:gridCol w="1656184"/>
                <a:gridCol w="1656184"/>
                <a:gridCol w="15225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SET.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Atendimento individual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Atendimento em grupo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PSICOLOGIA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SETEMBRO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Inspeções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Alvarás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Coleta de amostra p/ análise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Recebimento de denúncias /reclamações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Aplicação de advertências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Atividades educativas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/>
              <a:t>VIGILÂNCIA SANITÁRIA</a:t>
            </a:r>
            <a:endParaRPr lang="pt-BR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501458"/>
          <a:ext cx="8229600" cy="2420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6172200"/>
              </a:tblGrid>
              <a:tr h="4998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 A SETEMBRO</a:t>
                      </a:r>
                      <a:endParaRPr lang="pt-BR" dirty="0"/>
                    </a:p>
                  </a:txBody>
                  <a:tcPr/>
                </a:tc>
              </a:tr>
              <a:tr h="499888">
                <a:tc>
                  <a:txBody>
                    <a:bodyPr/>
                    <a:lstStyle/>
                    <a:p>
                      <a:r>
                        <a:rPr lang="pt-BR" dirty="0" smtClean="0"/>
                        <a:t>Água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190,02</a:t>
                      </a: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499888">
                <a:tc>
                  <a:txBody>
                    <a:bodyPr/>
                    <a:lstStyle/>
                    <a:p>
                      <a:r>
                        <a:rPr lang="pt-BR" dirty="0" smtClean="0"/>
                        <a:t>Luz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1.690,21</a:t>
                      </a: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499888">
                <a:tc>
                  <a:txBody>
                    <a:bodyPr/>
                    <a:lstStyle/>
                    <a:p>
                      <a:r>
                        <a:rPr lang="pt-BR" dirty="0" smtClean="0"/>
                        <a:t>Telefone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3.927,81</a:t>
                      </a: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	GASTOS DIVERSOS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616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DESCRIÇÃO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VALOR (R$)</a:t>
                      </a:r>
                      <a:endParaRPr lang="pt-BR" sz="2400" dirty="0"/>
                    </a:p>
                  </a:txBody>
                  <a:tcPr/>
                </a:tc>
              </a:tr>
              <a:tr h="410542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Edifícios/imóveis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Máquinas utensílios</a:t>
                      </a:r>
                      <a:r>
                        <a:rPr lang="pt-BR" baseline="0" dirty="0" smtClean="0"/>
                        <a:t> e equipamentos diversos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136.844,02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Máquinas instalações e utensílios</a:t>
                      </a:r>
                      <a:r>
                        <a:rPr lang="pt-BR" baseline="0" dirty="0" smtClean="0"/>
                        <a:t> de escritório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28.285,00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Mobiliário</a:t>
                      </a:r>
                      <a:r>
                        <a:rPr lang="pt-BR" baseline="0" dirty="0" smtClean="0"/>
                        <a:t> em geral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37.320,60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Veículos</a:t>
                      </a:r>
                      <a:r>
                        <a:rPr lang="pt-BR" baseline="0" dirty="0" smtClean="0"/>
                        <a:t> Diversos</a:t>
                      </a:r>
                    </a:p>
                    <a:p>
                      <a:pPr algn="just"/>
                      <a:r>
                        <a:rPr lang="pt-BR" baseline="0" dirty="0" smtClean="0"/>
                        <a:t>Bens em poder do Consorcio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257.741,00</a:t>
                      </a:r>
                    </a:p>
                    <a:p>
                      <a:pPr algn="ctr"/>
                      <a:r>
                        <a:rPr lang="pt-BR" dirty="0" smtClean="0"/>
                        <a:t>940,40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TOTAL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636.131,02</a:t>
                      </a:r>
                      <a:endParaRPr lang="pt-BR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PATRIMÔNIO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ctr"/>
            <a:r>
              <a:rPr lang="pt-BR" dirty="0" smtClean="0"/>
              <a:t>EXAMES E PROCEDIMENTOS ENCAMINHADOS PELO SUS E COM RECURS0S PRÓPRIOS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</p:nvPr>
        </p:nvGraphicFramePr>
        <p:xfrm>
          <a:off x="357158" y="714356"/>
          <a:ext cx="828680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8549"/>
                <a:gridCol w="1164267"/>
                <a:gridCol w="1369725"/>
                <a:gridCol w="1164267"/>
              </a:tblGrid>
              <a:tr h="35558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SET.</a:t>
                      </a:r>
                      <a:endParaRPr lang="pt-BR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laboratoriais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861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755</a:t>
                      </a:r>
                      <a:endParaRPr lang="pt-BR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sorológicos LACEN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dirty="0" smtClean="0"/>
                        <a:t>Mamografias (SUS)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dirty="0" smtClean="0"/>
                        <a:t>Internação hospitalar (AIH)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dirty="0" smtClean="0"/>
                        <a:t>Pacientes p/ tratamento</a:t>
                      </a:r>
                      <a:r>
                        <a:rPr lang="pt-BR" baseline="0" dirty="0" smtClean="0"/>
                        <a:t> fora de domicílio (TFD)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dirty="0" smtClean="0"/>
                        <a:t>Pessoas encaminhadas consórcio CIS AMARP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76</a:t>
                      </a:r>
                      <a:endParaRPr lang="pt-BR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dirty="0" smtClean="0"/>
                        <a:t>Pessoas atendidas</a:t>
                      </a:r>
                      <a:r>
                        <a:rPr lang="pt-BR" baseline="0" dirty="0" smtClean="0"/>
                        <a:t> H.Frei Rogério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dirty="0" smtClean="0"/>
                        <a:t>Pessoas atendidas</a:t>
                      </a:r>
                      <a:r>
                        <a:rPr lang="pt-BR" baseline="0" dirty="0" smtClean="0"/>
                        <a:t> Hospital Universitário Sta. Terezinha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</a:t>
                      </a:r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dirty="0" smtClean="0"/>
                        <a:t>Pessoas</a:t>
                      </a:r>
                      <a:r>
                        <a:rPr lang="pt-BR" baseline="0" dirty="0" smtClean="0"/>
                        <a:t> transportadas para tratamento de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ctr"/>
            <a:r>
              <a:rPr lang="pt-BR" dirty="0" smtClean="0"/>
              <a:t>ATENDIMENTOS REALIZADOS NO POSTO DE SAÚDE DE IBIAM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56"/>
                <a:gridCol w="1944216"/>
                <a:gridCol w="1728192"/>
                <a:gridCol w="17385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SETEMBRO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Pré consulta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Consultas Médicas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Consultas odontológicas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Consultas de enfermagem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Consultas e Pré consultas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2928935"/>
          <a:ext cx="8229600" cy="92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943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SETEMBRO</a:t>
                      </a:r>
                      <a:endParaRPr lang="pt-BR" dirty="0"/>
                    </a:p>
                  </a:txBody>
                  <a:tcPr/>
                </a:tc>
              </a:tr>
              <a:tr h="56290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Vacinas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500198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Vacinas</a:t>
            </a:r>
            <a:br>
              <a:rPr lang="pt-BR" dirty="0" smtClean="0"/>
            </a:br>
            <a:r>
              <a:rPr lang="pt-BR" dirty="0" smtClean="0"/>
              <a:t>Nascidos Vivos e Óbitos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00034" y="4357694"/>
          <a:ext cx="814393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1"/>
                <a:gridCol w="2071702"/>
                <a:gridCol w="2071702"/>
                <a:gridCol w="1928827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SETEMBRO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Nascidos</a:t>
                      </a:r>
                      <a:r>
                        <a:rPr lang="pt-BR" baseline="0" dirty="0" smtClean="0"/>
                        <a:t> Vivos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Óbitos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/>
                <a:gridCol w="1512168"/>
                <a:gridCol w="1368152"/>
                <a:gridCol w="11624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 (pessoas)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SET.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Farmácia interna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887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baseline="0" dirty="0" smtClean="0"/>
                        <a:t>Farmácia interna controlados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</a:t>
                      </a:r>
                      <a:r>
                        <a:rPr lang="pt-BR" baseline="0" dirty="0" smtClean="0"/>
                        <a:t>Manipulados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Medicamento injetável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Medicamentos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832"/>
                <a:gridCol w="1296144"/>
                <a:gridCol w="1296144"/>
                <a:gridCol w="12344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SET.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Verificação</a:t>
                      </a:r>
                      <a:r>
                        <a:rPr lang="pt-BR" baseline="0" dirty="0" smtClean="0"/>
                        <a:t> Pressão  Arterial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Teste diabete (glicemia capilar)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Pesagem (gestantes</a:t>
                      </a:r>
                      <a:r>
                        <a:rPr lang="pt-BR" baseline="0" dirty="0" smtClean="0"/>
                        <a:t> e crianças até 05 anos)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Retirada de pontos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Coleta de preventivos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Curativos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Inalações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Sutura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 Diversas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824"/>
                <a:gridCol w="1440160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SET.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Eletrocardiograma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Oxigenoterapia</a:t>
                      </a:r>
                      <a:r>
                        <a:rPr lang="pt-BR" dirty="0" smtClean="0"/>
                        <a:t> (pessoas atendidas em casa)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 Diversas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851</TotalTime>
  <Words>497</Words>
  <Application>Microsoft Office PowerPoint</Application>
  <PresentationFormat>Apresentação na tela (4:3)</PresentationFormat>
  <Paragraphs>288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Concurso</vt:lpstr>
      <vt:lpstr>AUDIÊNCIA PÚBLICA DA SAÚDE</vt:lpstr>
      <vt:lpstr>ATIVIDADES</vt:lpstr>
      <vt:lpstr> </vt:lpstr>
      <vt:lpstr>Slide 4</vt:lpstr>
      <vt:lpstr>Consultas e Pré consultas</vt:lpstr>
      <vt:lpstr>Vacinas Nascidos Vivos e Óbitos</vt:lpstr>
      <vt:lpstr>Medicamentos</vt:lpstr>
      <vt:lpstr>Atividades Diversas</vt:lpstr>
      <vt:lpstr>Atividades Diversas</vt:lpstr>
      <vt:lpstr>EXAMES DE RAIO-X</vt:lpstr>
      <vt:lpstr>PSF – PROGRAMA SAÚDE DA FAMÍLIA EQUIPE</vt:lpstr>
      <vt:lpstr>PSF – PROGRAMA SAÚDE DA FAMÍLIA</vt:lpstr>
      <vt:lpstr>PSICOLOGIA</vt:lpstr>
      <vt:lpstr>VIGILÂNCIA SANITÁRIA</vt:lpstr>
      <vt:lpstr> GASTOS DIVERSOS</vt:lpstr>
      <vt:lpstr>PATRIMÔNIO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DA SAÚDE</dc:title>
  <dc:creator>user</dc:creator>
  <cp:lastModifiedBy>agendamento</cp:lastModifiedBy>
  <cp:revision>121</cp:revision>
  <dcterms:created xsi:type="dcterms:W3CDTF">2011-04-19T11:17:28Z</dcterms:created>
  <dcterms:modified xsi:type="dcterms:W3CDTF">2011-10-18T10:28:16Z</dcterms:modified>
</cp:coreProperties>
</file>