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3" r:id="rId11"/>
    <p:sldId id="268" r:id="rId12"/>
    <p:sldId id="266" r:id="rId13"/>
    <p:sldId id="267" r:id="rId14"/>
    <p:sldId id="269" r:id="rId15"/>
    <p:sldId id="271" r:id="rId16"/>
    <p:sldId id="274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4" autoAdjust="0"/>
    <p:restoredTop sz="94624" autoAdjust="0"/>
  </p:normalViewPr>
  <p:slideViewPr>
    <p:cSldViewPr>
      <p:cViewPr varScale="1">
        <p:scale>
          <a:sx n="54" d="100"/>
          <a:sy n="54" d="100"/>
        </p:scale>
        <p:origin x="-10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A6D0F-478F-4254-9C41-B78A22624AF4}" type="datetimeFigureOut">
              <a:rPr lang="pt-BR" smtClean="0"/>
              <a:pPr/>
              <a:t>18/10/2011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F5AAD-62DE-42F7-A54F-030E425F3FA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43D13-F888-4250-AC32-B3AC88F0660C}" type="datetimeFigureOut">
              <a:rPr lang="pt-BR" smtClean="0"/>
              <a:pPr/>
              <a:t>18/10/2011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B68DF-33BA-47A0-A870-9713EE3C272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B68DF-33BA-47A0-A870-9713EE3C2729}" type="slidenum">
              <a:rPr lang="pt-BR" smtClean="0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EDCD1F2-EA57-40BC-BCB9-299D87FB4EE7}" type="datetimeFigureOut">
              <a:rPr lang="pt-BR" smtClean="0"/>
              <a:pPr/>
              <a:t>18/10/2011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7B7C521-6FC3-4405-90EF-CD6AA9F4E4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DCD1F2-EA57-40BC-BCB9-299D87FB4EE7}" type="datetimeFigureOut">
              <a:rPr lang="pt-BR" smtClean="0"/>
              <a:pPr/>
              <a:t>18/10/2011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B7C521-6FC3-4405-90EF-CD6AA9F4E4B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DCD1F2-EA57-40BC-BCB9-299D87FB4EE7}" type="datetimeFigureOut">
              <a:rPr lang="pt-BR" smtClean="0"/>
              <a:pPr/>
              <a:t>18/10/2011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B7C521-6FC3-4405-90EF-CD6AA9F4E4B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DCD1F2-EA57-40BC-BCB9-299D87FB4EE7}" type="datetimeFigureOut">
              <a:rPr lang="pt-BR" smtClean="0"/>
              <a:pPr/>
              <a:t>18/10/2011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B7C521-6FC3-4405-90EF-CD6AA9F4E4B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DCD1F2-EA57-40BC-BCB9-299D87FB4EE7}" type="datetimeFigureOut">
              <a:rPr lang="pt-BR" smtClean="0"/>
              <a:pPr/>
              <a:t>18/10/2011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B7C521-6FC3-4405-90EF-CD6AA9F4E4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DCD1F2-EA57-40BC-BCB9-299D87FB4EE7}" type="datetimeFigureOut">
              <a:rPr lang="pt-BR" smtClean="0"/>
              <a:pPr/>
              <a:t>18/10/2011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B7C521-6FC3-4405-90EF-CD6AA9F4E4B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DCD1F2-EA57-40BC-BCB9-299D87FB4EE7}" type="datetimeFigureOut">
              <a:rPr lang="pt-BR" smtClean="0"/>
              <a:pPr/>
              <a:t>18/10/2011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B7C521-6FC3-4405-90EF-CD6AA9F4E4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EDCD1F2-EA57-40BC-BCB9-299D87FB4EE7}" type="datetimeFigureOut">
              <a:rPr lang="pt-BR" smtClean="0"/>
              <a:pPr/>
              <a:t>18/10/2011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B7C521-6FC3-4405-90EF-CD6AA9F4E4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EDCD1F2-EA57-40BC-BCB9-299D87FB4EE7}" type="datetimeFigureOut">
              <a:rPr lang="pt-BR" smtClean="0"/>
              <a:pPr/>
              <a:t>18/10/2011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7B7C521-6FC3-4405-90EF-CD6AA9F4E4B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DCD1F2-EA57-40BC-BCB9-299D87FB4EE7}" type="datetimeFigureOut">
              <a:rPr lang="pt-BR" smtClean="0"/>
              <a:pPr/>
              <a:t>18/10/2011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B7C521-6FC3-4405-90EF-CD6AA9F4E4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DCD1F2-EA57-40BC-BCB9-299D87FB4EE7}" type="datetimeFigureOut">
              <a:rPr lang="pt-BR" smtClean="0"/>
              <a:pPr/>
              <a:t>18/10/2011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B7C521-6FC3-4405-90EF-CD6AA9F4E4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EDCD1F2-EA57-40BC-BCB9-299D87FB4EE7}" type="datetimeFigureOut">
              <a:rPr lang="pt-BR" smtClean="0"/>
              <a:pPr/>
              <a:t>18/10/2011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7B7C521-6FC3-4405-90EF-CD6AA9F4E4B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AUDIÊNCIA PÚBLICA DA SAÚDE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1800" dirty="0" smtClean="0"/>
              <a:t>3º TRIMESTRE 2011</a:t>
            </a:r>
          </a:p>
          <a:p>
            <a:r>
              <a:rPr lang="pt-BR" sz="1800" dirty="0" smtClean="0"/>
              <a:t>JULHO A SETEMBRO</a:t>
            </a:r>
          </a:p>
          <a:p>
            <a:r>
              <a:rPr lang="pt-BR" sz="1800" dirty="0" smtClean="0"/>
              <a:t>LEI Nº 8.689/93 ART. 12</a:t>
            </a:r>
            <a:endParaRPr lang="pt-BR" sz="1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pPr algn="ctr"/>
            <a:r>
              <a:rPr lang="pt-BR" dirty="0" smtClean="0"/>
              <a:t>EXAMES E PROCEDIMENTOS ENCAMINHADOS PELO SUS E COM RECURS0S PRÓPRIOS</a:t>
            </a: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ATIVIDADES</a:t>
            </a:r>
            <a:endParaRPr lang="pt-B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633412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 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4294967295"/>
          </p:nvPr>
        </p:nvGraphicFramePr>
        <p:xfrm>
          <a:off x="357158" y="714356"/>
          <a:ext cx="8286808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8549"/>
                <a:gridCol w="1164267"/>
                <a:gridCol w="1369725"/>
                <a:gridCol w="1164267"/>
              </a:tblGrid>
              <a:tr h="355589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ATIVIDADE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JULHO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AGOSTO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SET.</a:t>
                      </a:r>
                      <a:endParaRPr lang="pt-BR" dirty="0"/>
                    </a:p>
                  </a:txBody>
                  <a:tcPr/>
                </a:tc>
              </a:tr>
              <a:tr h="351993">
                <a:tc>
                  <a:txBody>
                    <a:bodyPr/>
                    <a:lstStyle/>
                    <a:p>
                      <a:r>
                        <a:rPr lang="pt-BR" dirty="0" smtClean="0"/>
                        <a:t>Exames laboratoriais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861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937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755</a:t>
                      </a:r>
                      <a:endParaRPr lang="pt-BR" dirty="0"/>
                    </a:p>
                  </a:txBody>
                  <a:tcPr/>
                </a:tc>
              </a:tr>
              <a:tr h="351993">
                <a:tc>
                  <a:txBody>
                    <a:bodyPr/>
                    <a:lstStyle/>
                    <a:p>
                      <a:r>
                        <a:rPr lang="pt-BR" dirty="0" smtClean="0"/>
                        <a:t>Exames sorológicos LACEN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13</a:t>
                      </a:r>
                      <a:endParaRPr lang="pt-BR" dirty="0"/>
                    </a:p>
                  </a:txBody>
                  <a:tcPr/>
                </a:tc>
              </a:tr>
              <a:tr h="351993">
                <a:tc>
                  <a:txBody>
                    <a:bodyPr/>
                    <a:lstStyle/>
                    <a:p>
                      <a:r>
                        <a:rPr lang="pt-BR" dirty="0" smtClean="0"/>
                        <a:t>Mamografias (SUS)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12</a:t>
                      </a:r>
                      <a:endParaRPr lang="pt-BR" dirty="0"/>
                    </a:p>
                  </a:txBody>
                  <a:tcPr/>
                </a:tc>
              </a:tr>
              <a:tr h="351993">
                <a:tc>
                  <a:txBody>
                    <a:bodyPr/>
                    <a:lstStyle/>
                    <a:p>
                      <a:r>
                        <a:rPr lang="pt-BR" dirty="0" smtClean="0"/>
                        <a:t>Internação hospitalar (AIH)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12</a:t>
                      </a:r>
                      <a:endParaRPr lang="pt-BR" dirty="0"/>
                    </a:p>
                  </a:txBody>
                  <a:tcPr/>
                </a:tc>
              </a:tr>
              <a:tr h="615988">
                <a:tc>
                  <a:txBody>
                    <a:bodyPr/>
                    <a:lstStyle/>
                    <a:p>
                      <a:r>
                        <a:rPr lang="pt-BR" dirty="0" smtClean="0"/>
                        <a:t>Pacientes p/ tratamento</a:t>
                      </a:r>
                      <a:r>
                        <a:rPr lang="pt-BR" baseline="0" dirty="0" smtClean="0"/>
                        <a:t> fora de domicílio (TFD)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11</a:t>
                      </a:r>
                      <a:endParaRPr lang="pt-BR" dirty="0"/>
                    </a:p>
                  </a:txBody>
                  <a:tcPr/>
                </a:tc>
              </a:tr>
              <a:tr h="615988">
                <a:tc>
                  <a:txBody>
                    <a:bodyPr/>
                    <a:lstStyle/>
                    <a:p>
                      <a:r>
                        <a:rPr lang="pt-BR" dirty="0" smtClean="0"/>
                        <a:t>Pessoas encaminhadas consórcio CIS AMARP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76</a:t>
                      </a:r>
                      <a:endParaRPr lang="pt-BR" dirty="0"/>
                    </a:p>
                  </a:txBody>
                  <a:tcPr/>
                </a:tc>
              </a:tr>
              <a:tr h="351993">
                <a:tc>
                  <a:txBody>
                    <a:bodyPr/>
                    <a:lstStyle/>
                    <a:p>
                      <a:r>
                        <a:rPr lang="pt-BR" dirty="0" smtClean="0"/>
                        <a:t>Pessoas atendidas</a:t>
                      </a:r>
                      <a:r>
                        <a:rPr lang="pt-BR" baseline="0" dirty="0" smtClean="0"/>
                        <a:t> H.Frei Rogério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31</a:t>
                      </a:r>
                      <a:endParaRPr lang="pt-BR" dirty="0"/>
                    </a:p>
                  </a:txBody>
                  <a:tcPr/>
                </a:tc>
              </a:tr>
              <a:tr h="615988">
                <a:tc>
                  <a:txBody>
                    <a:bodyPr/>
                    <a:lstStyle/>
                    <a:p>
                      <a:r>
                        <a:rPr lang="pt-BR" dirty="0" smtClean="0"/>
                        <a:t>Pessoas atendidas</a:t>
                      </a:r>
                      <a:r>
                        <a:rPr lang="pt-BR" baseline="0" dirty="0" smtClean="0"/>
                        <a:t> Hospital Universitário Sta. Terezinha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09</a:t>
                      </a:r>
                    </a:p>
                  </a:txBody>
                  <a:tcPr/>
                </a:tc>
              </a:tr>
              <a:tr h="615988">
                <a:tc>
                  <a:txBody>
                    <a:bodyPr/>
                    <a:lstStyle/>
                    <a:p>
                      <a:r>
                        <a:rPr lang="pt-BR" dirty="0" smtClean="0"/>
                        <a:t>Pessoas</a:t>
                      </a:r>
                      <a:r>
                        <a:rPr lang="pt-BR" baseline="0" dirty="0" smtClean="0"/>
                        <a:t> transportadas para tratamento de saúde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186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230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232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pPr algn="ctr"/>
            <a:r>
              <a:rPr lang="pt-BR" dirty="0" smtClean="0"/>
              <a:t>ATENDIMENTOS REALIZADOS NO POSTO DE SAÚDE DE IBIAM</a:t>
            </a: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8656"/>
                <a:gridCol w="1944216"/>
                <a:gridCol w="1728192"/>
                <a:gridCol w="17385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ATIVIDADE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JULHO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AGOSTO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SETEMBRO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Pré consulta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502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652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697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Consultas Médicas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502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652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697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Consultas odontológicas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167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192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Consultas de enfermagem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144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145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135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Consultas e Pré consultas</a:t>
            </a:r>
            <a:endParaRPr lang="pt-B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28596" y="2928935"/>
          <a:ext cx="8229600" cy="928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294356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ATIVIDADE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JULHO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AGOSTO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SETEMBRO</a:t>
                      </a:r>
                      <a:endParaRPr lang="pt-BR" dirty="0"/>
                    </a:p>
                  </a:txBody>
                  <a:tcPr/>
                </a:tc>
              </a:tr>
              <a:tr h="56290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Vacinas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189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452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102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500198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Vacinas</a:t>
            </a:r>
            <a:br>
              <a:rPr lang="pt-BR" dirty="0" smtClean="0"/>
            </a:br>
            <a:r>
              <a:rPr lang="pt-BR" dirty="0" smtClean="0"/>
              <a:t>Nascidos Vivos e Óbitos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00034" y="4357694"/>
          <a:ext cx="814393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1701"/>
                <a:gridCol w="2071702"/>
                <a:gridCol w="2071702"/>
                <a:gridCol w="1928827"/>
              </a:tblGrid>
              <a:tr h="37084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JULHO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AGOSTO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SETEMBRO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Nascidos</a:t>
                      </a:r>
                      <a:r>
                        <a:rPr lang="pt-BR" baseline="0" dirty="0" smtClean="0"/>
                        <a:t> Vivos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01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Óbitos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02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6808"/>
                <a:gridCol w="1512168"/>
                <a:gridCol w="1368152"/>
                <a:gridCol w="11624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TIPO (pessoas)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JULHO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AGOSTO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SET.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Farmácia interna 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887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899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881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baseline="0" dirty="0" smtClean="0"/>
                        <a:t>Farmácia interna controlados 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80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 </a:t>
                      </a:r>
                      <a:r>
                        <a:rPr lang="pt-BR" baseline="0" dirty="0" smtClean="0"/>
                        <a:t>Manipulados 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07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07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Medicamento injetável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44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41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43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Medicamentos</a:t>
            </a:r>
            <a:endParaRPr lang="pt-B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2832"/>
                <a:gridCol w="1296144"/>
                <a:gridCol w="1296144"/>
                <a:gridCol w="12344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TIPO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JULHO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AGOSTO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SET.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dirty="0" smtClean="0"/>
                        <a:t>Verificação</a:t>
                      </a:r>
                      <a:r>
                        <a:rPr lang="pt-BR" baseline="0" dirty="0" smtClean="0"/>
                        <a:t> Pressão  Arterial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405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407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382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dirty="0" smtClean="0"/>
                        <a:t>Teste diabete (glicemia capilar)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11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dirty="0" smtClean="0"/>
                        <a:t>Pesagem (gestantes</a:t>
                      </a:r>
                      <a:r>
                        <a:rPr lang="pt-BR" baseline="0" dirty="0" smtClean="0"/>
                        <a:t> e crianças até 05 anos)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21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dirty="0" smtClean="0"/>
                        <a:t>Retirada de pontos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03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dirty="0" smtClean="0"/>
                        <a:t>Coleta de preventivos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27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dirty="0" smtClean="0"/>
                        <a:t>Curativos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30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dirty="0" smtClean="0"/>
                        <a:t>Inalações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02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dirty="0" smtClean="0"/>
                        <a:t>Sutura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05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Atividades Diversas</a:t>
            </a:r>
            <a:endParaRPr lang="pt-B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0824"/>
                <a:gridCol w="1440160"/>
                <a:gridCol w="1224136"/>
                <a:gridCol w="12344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Tipo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JULHO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AGOSTO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SET.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Eletrocardiograma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09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err="1" smtClean="0"/>
                        <a:t>Oxigenoterapia</a:t>
                      </a:r>
                      <a:r>
                        <a:rPr lang="pt-BR" dirty="0" smtClean="0"/>
                        <a:t> (pessoas atendidas em casa)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03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Atividades Diversas</a:t>
            </a:r>
            <a:endParaRPr lang="pt-B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HOSPITAL FREI ROGÉRIO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JULHO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AGOSTO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SETEMBRO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Quantidade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50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EXAMES DE RAIO-X</a:t>
            </a:r>
            <a:endParaRPr lang="pt-B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Função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Profissional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Médico da família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Dr. Marcelo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Enfermeira do PSF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Enf. Deise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Técnico</a:t>
                      </a:r>
                      <a:r>
                        <a:rPr lang="pt-BR" baseline="0" dirty="0" smtClean="0"/>
                        <a:t> em Enfermagem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Tec.</a:t>
                      </a:r>
                      <a:r>
                        <a:rPr lang="pt-BR" baseline="0" dirty="0" smtClean="0"/>
                        <a:t> Sandra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Cirurgião Dentista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 smtClean="0"/>
                        <a:t>Dent</a:t>
                      </a:r>
                      <a:r>
                        <a:rPr lang="pt-BR" dirty="0" smtClean="0"/>
                        <a:t>. </a:t>
                      </a:r>
                      <a:r>
                        <a:rPr lang="pt-BR" dirty="0" err="1" smtClean="0"/>
                        <a:t>Kellyn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err="1" smtClean="0"/>
                        <a:t>Aux</a:t>
                      </a:r>
                      <a:r>
                        <a:rPr lang="pt-BR" dirty="0" smtClean="0"/>
                        <a:t>. Cons.Dentário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 smtClean="0"/>
                        <a:t>Aux</a:t>
                      </a:r>
                      <a:r>
                        <a:rPr lang="pt-BR" dirty="0" smtClean="0"/>
                        <a:t>.Enf. </a:t>
                      </a:r>
                      <a:r>
                        <a:rPr lang="pt-BR" dirty="0" err="1" smtClean="0"/>
                        <a:t>Marinês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Agentes</a:t>
                      </a:r>
                      <a:r>
                        <a:rPr lang="pt-BR" baseline="0" dirty="0" smtClean="0"/>
                        <a:t> Comunitários de Saúde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 smtClean="0"/>
                        <a:t>Liandro</a:t>
                      </a:r>
                      <a:r>
                        <a:rPr lang="pt-BR" dirty="0" smtClean="0"/>
                        <a:t>, Silvana, </a:t>
                      </a:r>
                      <a:r>
                        <a:rPr lang="pt-BR" dirty="0" err="1" smtClean="0"/>
                        <a:t>Erica</a:t>
                      </a:r>
                      <a:r>
                        <a:rPr lang="pt-BR" dirty="0" smtClean="0"/>
                        <a:t>, </a:t>
                      </a:r>
                      <a:r>
                        <a:rPr lang="pt-BR" dirty="0" err="1" smtClean="0"/>
                        <a:t>Veronica</a:t>
                      </a:r>
                      <a:r>
                        <a:rPr lang="pt-BR" dirty="0" smtClean="0"/>
                        <a:t>, </a:t>
                      </a:r>
                      <a:r>
                        <a:rPr lang="pt-BR" dirty="0" err="1" smtClean="0"/>
                        <a:t>Soeli</a:t>
                      </a:r>
                      <a:r>
                        <a:rPr lang="pt-BR" dirty="0" smtClean="0"/>
                        <a:t>, </a:t>
                      </a:r>
                      <a:r>
                        <a:rPr lang="pt-BR" dirty="0" err="1" smtClean="0"/>
                        <a:t>Lucimar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dirty="0" smtClean="0"/>
              <a:t>PSF – PROGRAMA SAÚDE DA FAMÍLIA</a:t>
            </a:r>
            <a:br>
              <a:rPr lang="pt-BR" sz="2800" dirty="0" smtClean="0"/>
            </a:br>
            <a:r>
              <a:rPr lang="pt-BR" sz="2800" dirty="0" smtClean="0"/>
              <a:t>EQUIPE</a:t>
            </a:r>
            <a:endParaRPr lang="pt-BR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0618"/>
                <a:gridCol w="1071570"/>
                <a:gridCol w="1166948"/>
                <a:gridCol w="10904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ATIVIDADE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JULHO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AGOSTO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SET.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Visita</a:t>
                      </a:r>
                      <a:r>
                        <a:rPr lang="pt-BR" baseline="0" dirty="0" smtClean="0"/>
                        <a:t> domiciliar – Agentes Comunitários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649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551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554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Visitas Médico PSF 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09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Visitas Enfermeira PSF 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23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Visitas Profissional</a:t>
                      </a:r>
                      <a:r>
                        <a:rPr lang="pt-BR" baseline="0" dirty="0" smtClean="0"/>
                        <a:t> de Nível Médio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11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Reuniões Equipe PSF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02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Atividades</a:t>
                      </a:r>
                      <a:r>
                        <a:rPr lang="pt-BR" baseline="0" dirty="0" smtClean="0"/>
                        <a:t> Educativas (palestras)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01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02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200" dirty="0" smtClean="0"/>
              <a:t>PSF – PROGRAMA SAÚDE DA FAMÍLIA</a:t>
            </a:r>
            <a:endParaRPr lang="pt-BR" sz="3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4720"/>
                <a:gridCol w="1656184"/>
                <a:gridCol w="1656184"/>
                <a:gridCol w="15225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ATIVIDADE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JULHO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AGOSTO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SET.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Atendimento individual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06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dirty="0" smtClean="0"/>
                        <a:t>Atendimento em grupo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mtClean="0"/>
                        <a:t>12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10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PSICOLOGIA</a:t>
            </a:r>
            <a:endParaRPr lang="pt-B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22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ATIVIDADES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JULHO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AGOSTO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SETEMBRO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Inspeções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08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Alvarás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08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Coleta de amostra p/ análise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00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Recebimento de denúncias /reclamações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05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Aplicação de advertências</a:t>
                      </a:r>
                      <a:endParaRPr lang="pt-B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00</a:t>
                      </a:r>
                      <a:endParaRPr lang="pt-B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00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Atividades educativas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01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dirty="0" smtClean="0"/>
              <a:t>VIGILÂNCIA SANITÁRIA</a:t>
            </a:r>
            <a:endParaRPr lang="pt-BR" sz="3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501458"/>
          <a:ext cx="8229600" cy="2420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6172200"/>
              </a:tblGrid>
              <a:tr h="499888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ATIVIDADE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JULHO A SETEMBRO</a:t>
                      </a:r>
                      <a:endParaRPr lang="pt-BR" dirty="0"/>
                    </a:p>
                  </a:txBody>
                  <a:tcPr/>
                </a:tc>
              </a:tr>
              <a:tr h="499888">
                <a:tc>
                  <a:txBody>
                    <a:bodyPr/>
                    <a:lstStyle/>
                    <a:p>
                      <a:r>
                        <a:rPr lang="pt-BR" dirty="0" smtClean="0"/>
                        <a:t>Água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190,02</a:t>
                      </a: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</a:tr>
              <a:tr h="499888">
                <a:tc>
                  <a:txBody>
                    <a:bodyPr/>
                    <a:lstStyle/>
                    <a:p>
                      <a:r>
                        <a:rPr lang="pt-BR" dirty="0" smtClean="0"/>
                        <a:t>Luz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1.690,21</a:t>
                      </a: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</a:tr>
              <a:tr h="499888">
                <a:tc>
                  <a:txBody>
                    <a:bodyPr/>
                    <a:lstStyle/>
                    <a:p>
                      <a:r>
                        <a:rPr lang="pt-BR" dirty="0" smtClean="0"/>
                        <a:t>Telefone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3.927,81</a:t>
                      </a: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	GASTOS DIVERSOS</a:t>
            </a:r>
            <a:endParaRPr lang="pt-B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616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DESCRIÇÃO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VALOR (R$)</a:t>
                      </a:r>
                      <a:endParaRPr lang="pt-BR" sz="2400" dirty="0"/>
                    </a:p>
                  </a:txBody>
                  <a:tcPr/>
                </a:tc>
              </a:tr>
              <a:tr h="410542">
                <a:tc>
                  <a:txBody>
                    <a:bodyPr/>
                    <a:lstStyle/>
                    <a:p>
                      <a:pPr algn="just"/>
                      <a:r>
                        <a:rPr lang="pt-BR" dirty="0" smtClean="0"/>
                        <a:t>Edifícios/imóveis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175.000,00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dirty="0" smtClean="0"/>
                        <a:t>Máquinas utensílios</a:t>
                      </a:r>
                      <a:r>
                        <a:rPr lang="pt-BR" baseline="0" dirty="0" smtClean="0"/>
                        <a:t> e equipamentos diversos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136.844,02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dirty="0" smtClean="0"/>
                        <a:t>Máquinas instalações e utensílios</a:t>
                      </a:r>
                      <a:r>
                        <a:rPr lang="pt-BR" baseline="0" dirty="0" smtClean="0"/>
                        <a:t> de escritório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28.285,00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dirty="0" smtClean="0"/>
                        <a:t>Mobiliário</a:t>
                      </a:r>
                      <a:r>
                        <a:rPr lang="pt-BR" baseline="0" dirty="0" smtClean="0"/>
                        <a:t> em geral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37.320,60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dirty="0" smtClean="0"/>
                        <a:t>Veículos</a:t>
                      </a:r>
                      <a:r>
                        <a:rPr lang="pt-BR" baseline="0" dirty="0" smtClean="0"/>
                        <a:t> Diversos</a:t>
                      </a:r>
                    </a:p>
                    <a:p>
                      <a:pPr algn="just"/>
                      <a:r>
                        <a:rPr lang="pt-BR" baseline="0" dirty="0" smtClean="0"/>
                        <a:t>Bens em poder do Consorcio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257.741,00</a:t>
                      </a:r>
                    </a:p>
                    <a:p>
                      <a:pPr algn="ctr"/>
                      <a:r>
                        <a:rPr lang="pt-BR" dirty="0" smtClean="0"/>
                        <a:t>940,40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/>
                        <a:t>TOTAL</a:t>
                      </a:r>
                      <a:endParaRPr lang="pt-B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/>
                        <a:t>636.131,02</a:t>
                      </a:r>
                      <a:endParaRPr lang="pt-BR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PATRIMÔNIO</a:t>
            </a:r>
            <a:endParaRPr lang="pt-BR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851</TotalTime>
  <Words>497</Words>
  <Application>Microsoft Office PowerPoint</Application>
  <PresentationFormat>Apresentação na tela (4:3)</PresentationFormat>
  <Paragraphs>288</Paragraphs>
  <Slides>16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Concurso</vt:lpstr>
      <vt:lpstr>AUDIÊNCIA PÚBLICA DA SAÚDE</vt:lpstr>
      <vt:lpstr>ATIVIDADES</vt:lpstr>
      <vt:lpstr> </vt:lpstr>
      <vt:lpstr>Slide 4</vt:lpstr>
      <vt:lpstr>Consultas e Pré consultas</vt:lpstr>
      <vt:lpstr>Vacinas Nascidos Vivos e Óbitos</vt:lpstr>
      <vt:lpstr>Medicamentos</vt:lpstr>
      <vt:lpstr>Atividades Diversas</vt:lpstr>
      <vt:lpstr>Atividades Diversas</vt:lpstr>
      <vt:lpstr>EXAMES DE RAIO-X</vt:lpstr>
      <vt:lpstr>PSF – PROGRAMA SAÚDE DA FAMÍLIA EQUIPE</vt:lpstr>
      <vt:lpstr>PSF – PROGRAMA SAÚDE DA FAMÍLIA</vt:lpstr>
      <vt:lpstr>PSICOLOGIA</vt:lpstr>
      <vt:lpstr>VIGILÂNCIA SANITÁRIA</vt:lpstr>
      <vt:lpstr> GASTOS DIVERSOS</vt:lpstr>
      <vt:lpstr>PATRIMÔNIO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AUDIÊNCIA PÚBLICA DA SAÚDE</dc:title>
  <dc:creator>user</dc:creator>
  <cp:lastModifiedBy>agendamento</cp:lastModifiedBy>
  <cp:revision>121</cp:revision>
  <dcterms:created xsi:type="dcterms:W3CDTF">2011-04-19T11:17:28Z</dcterms:created>
  <dcterms:modified xsi:type="dcterms:W3CDTF">2011-10-18T10:28:16Z</dcterms:modified>
</cp:coreProperties>
</file>